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C7C7C7"/>
    <a:srgbClr val="DEC3F9"/>
    <a:srgbClr val="7D7D7D"/>
    <a:srgbClr val="FA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CD1E1E-24C2-4B97-AA74-626B2667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8624459-0576-4DC6-99FA-06457FD37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D9CC49-9569-4019-A263-FF74ABE2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2D277CC-478B-4C92-B701-DC487F7E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EA465A-C6C4-47BC-BD5C-BF41A878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33530-E6F6-43F0-8279-AA1314EC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B96B617-DE3C-4879-B74B-615F4CA4A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0490D92-3395-406A-995B-93F4AAB8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B231543-C18F-4FCD-97C3-12023F71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21FF836-20E9-4E2B-ABC1-191CC28D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7DB1D6E-9032-4ECC-8BA7-AC1FD4D2C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74BFC44-2A04-4CE2-926D-300405458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5CE562-2A80-4B49-9604-B31BEA65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8897005-0701-4425-AF2F-6DBA1C7B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1CD62E-E93F-4DC9-8C38-6B3DE26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3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BD73CB-E1B1-4D90-B354-81E6B612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D5E9101-BFBB-420C-91DA-1F0BBB1E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256C23-0F0E-4F9E-B170-61CF9FFB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EF6A85-F1D5-447A-95C1-DDCFFF80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ED3A39-EB52-4898-A6F5-5CF469B4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1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C41CA9-45C1-4664-A7AD-DBBCCD3C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137CB69-BC58-480A-8264-00D512961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2B53BC1-C1B1-4417-AB40-9C6CFC58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BB43A98-B13C-4E92-ADA6-1D1318C1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5DC268-F3CB-49F7-AEDF-B0C4338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5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9E672E-90F8-4F07-9909-39F2520C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0228FB-459C-444E-B292-781649AE2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315E19F-2ADC-4951-BE55-F3FBF9E3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044522-199A-4B1B-A482-03D44645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0C5A5D0-6059-4F09-8B4F-3596ED2E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196C3DC-4D58-4858-9868-0FFCECEB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C4D2FA-50D1-4642-B0F4-67C323ED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918443-DAF1-459D-960F-077913CD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B615EF-FC1D-4694-BD9E-5AB13F97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306CC7B-61FC-4F7A-9D1D-B776FB694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77A4E18-BDDA-4253-AB77-1A95DC44F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7192C2C-DA7B-41C3-B662-2014D63C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C5447FB-2E76-4B2B-BB5E-3FEB3171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1555C2A-F26E-43BE-AA15-4EC371F7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8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69BDA8-6FB5-4FF8-8C45-033C4CAE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41C785D-25F0-4B8A-B40F-9334D683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E8F0CD3-04BD-4B4E-BD52-F838393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C5C3AA3-83D5-471E-8724-89292337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3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8350C23-A3CA-4F8B-B30B-5D2AD892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893A520-8E69-492F-99F8-6D186933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F85B42C-0651-4E1F-83A2-2006425E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C562A9-4EE4-48BA-88A4-CB620C44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7A871C6-0AE3-4D82-8CF6-115B9F04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348CDE4-76FB-444E-AE4B-9BD9CF9A9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488BB47-CCAC-4CF0-8710-38E09D86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2A4DB49-684D-4782-9BBF-10618A30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964CE71-6BF0-4166-A31A-0290AEA4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09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9CB675-2E27-4303-9E6E-E072385F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1704722-BEFE-40E3-91B2-33033E7BA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D2DA48E-54E4-4D30-BFE5-9F436457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F5AD8C5-B114-4E59-8254-1A95360E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5FFBDF0-5967-47EE-AAC8-44C6AAB7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A50EBD5-C7BD-4F6B-A068-6B364B12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39707E7-36E5-4AD7-B155-8F10193D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43FAB5F-B5CF-4999-A9E3-B839D5A1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CFC46A-779D-49CB-822E-B8CD820AE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CC26-6EAA-48EB-A865-8B4A01C73024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1EA141C-D940-42B7-AA2B-9C4910DF3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199E0E7-3FC9-49BB-AA2C-05E54FFC5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A8C2-8ADD-4149-8D4A-622EBE313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2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B4CA0C-F059-406B-B30D-DF02F260AF7D}"/>
              </a:ext>
            </a:extLst>
          </p:cNvPr>
          <p:cNvSpPr/>
          <p:nvPr/>
        </p:nvSpPr>
        <p:spPr>
          <a:xfrm>
            <a:off x="3188173" y="278952"/>
            <a:ext cx="7821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COMMISSION </a:t>
            </a:r>
            <a:r>
              <a:rPr lang="fr-FR" sz="3600" b="1" dirty="0" smtClean="0">
                <a:solidFill>
                  <a:srgbClr val="0070C0"/>
                </a:solidFill>
              </a:rPr>
              <a:t>COMMUNICATION 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 Bilan 2020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57E81B9-AF8E-4BFA-B61C-6EBA1AFA4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71" y="2543102"/>
            <a:ext cx="912580" cy="12893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D48403B-CC90-4351-9410-CFD8043AB5F9}"/>
              </a:ext>
            </a:extLst>
          </p:cNvPr>
          <p:cNvSpPr txBox="1"/>
          <p:nvPr/>
        </p:nvSpPr>
        <p:spPr>
          <a:xfrm>
            <a:off x="2680183" y="1807749"/>
            <a:ext cx="215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- Les rédacteurs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68BBC7A5-3F34-409B-9C8D-2BAFEA8C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7" y="1683486"/>
            <a:ext cx="2002454" cy="4572396"/>
          </a:xfrm>
          <a:prstGeom prst="rect">
            <a:avLst/>
          </a:prstGeom>
          <a:solidFill>
            <a:srgbClr val="7D7D7D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7EEF9C3-ECE5-42D1-8D15-44F438C67EC6}"/>
              </a:ext>
            </a:extLst>
          </p:cNvPr>
          <p:cNvSpPr/>
          <p:nvPr/>
        </p:nvSpPr>
        <p:spPr>
          <a:xfrm>
            <a:off x="131174" y="1504950"/>
            <a:ext cx="2002454" cy="4562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DB300EC-973C-4C52-8102-694364BE5CEE}"/>
              </a:ext>
            </a:extLst>
          </p:cNvPr>
          <p:cNvSpPr txBox="1"/>
          <p:nvPr/>
        </p:nvSpPr>
        <p:spPr>
          <a:xfrm>
            <a:off x="131174" y="1623083"/>
            <a:ext cx="19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663AA645-1E37-40D1-A5B1-C37E5BEA1E22}"/>
              </a:ext>
            </a:extLst>
          </p:cNvPr>
          <p:cNvSpPr txBox="1"/>
          <p:nvPr/>
        </p:nvSpPr>
        <p:spPr>
          <a:xfrm>
            <a:off x="768958" y="2318597"/>
            <a:ext cx="13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 Nous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5C064EA-969F-4A5C-9B5A-F51EE420A25C}"/>
              </a:ext>
            </a:extLst>
          </p:cNvPr>
          <p:cNvSpPr txBox="1"/>
          <p:nvPr/>
        </p:nvSpPr>
        <p:spPr>
          <a:xfrm>
            <a:off x="768958" y="3416367"/>
            <a:ext cx="134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FA7A825E-122E-4CD0-8256-59B2F3FDECCA}"/>
              </a:ext>
            </a:extLst>
          </p:cNvPr>
          <p:cNvSpPr txBox="1"/>
          <p:nvPr/>
        </p:nvSpPr>
        <p:spPr>
          <a:xfrm>
            <a:off x="768958" y="4462661"/>
            <a:ext cx="11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flyer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627C59B9-8FD8-4E07-8FF6-A34463BABB31}"/>
              </a:ext>
            </a:extLst>
          </p:cNvPr>
          <p:cNvSpPr txBox="1"/>
          <p:nvPr/>
        </p:nvSpPr>
        <p:spPr>
          <a:xfrm>
            <a:off x="768958" y="5476973"/>
            <a:ext cx="12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mails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D3946CE-544C-47A8-A065-142A91AB5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6" y="2351869"/>
            <a:ext cx="554136" cy="30278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2C977D4B-4019-453A-812A-58C00BC31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06" y="3333409"/>
            <a:ext cx="535248" cy="5352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F10DB850-E618-47C7-A542-B09CD17FB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06" y="4453256"/>
            <a:ext cx="548965" cy="388143"/>
          </a:xfrm>
          <a:prstGeom prst="rect">
            <a:avLst/>
          </a:prstGeom>
        </p:spPr>
      </p:pic>
      <p:pic>
        <p:nvPicPr>
          <p:cNvPr id="34" name="Picture 8" descr="Résultat de recherche d'images pour &quot;dessin mail&quot;">
            <a:extLst>
              <a:ext uri="{FF2B5EF4-FFF2-40B4-BE49-F238E27FC236}">
                <a16:creationId xmlns:a16="http://schemas.microsoft.com/office/drawing/2014/main" xmlns="" id="{A11E27F7-DBE1-43A3-9AAD-20389002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" y="5430877"/>
            <a:ext cx="589082" cy="4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F1A9A12-562B-4F72-9555-B25BF3EB7B17}"/>
              </a:ext>
            </a:extLst>
          </p:cNvPr>
          <p:cNvSpPr txBox="1"/>
          <p:nvPr/>
        </p:nvSpPr>
        <p:spPr>
          <a:xfrm>
            <a:off x="3449749" y="3892987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Valérie SAVARI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76EA1AB-53B0-41DB-A556-FABA53E627D3}"/>
              </a:ext>
            </a:extLst>
          </p:cNvPr>
          <p:cNvSpPr txBox="1"/>
          <p:nvPr/>
        </p:nvSpPr>
        <p:spPr>
          <a:xfrm>
            <a:off x="5843021" y="3915393"/>
            <a:ext cx="19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DEGRENNE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62CB6E8-953D-46D8-B7C4-8207CDCC0CCC}"/>
              </a:ext>
            </a:extLst>
          </p:cNvPr>
          <p:cNvSpPr/>
          <p:nvPr/>
        </p:nvSpPr>
        <p:spPr>
          <a:xfrm>
            <a:off x="1637211" y="1087173"/>
            <a:ext cx="394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defRPr/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 Nous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A2518FD-98FB-41DD-A037-20D8FA6CC72C}"/>
              </a:ext>
            </a:extLst>
          </p:cNvPr>
          <p:cNvSpPr txBox="1"/>
          <p:nvPr/>
        </p:nvSpPr>
        <p:spPr>
          <a:xfrm>
            <a:off x="2717074" y="4322881"/>
            <a:ext cx="84112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/>
              <a:t>- La newsletter mensuelle sur la vie du club CPSQY concernant :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L’agenda des activités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Des Articles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Des Jeux 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Une Galerie de photos</a:t>
            </a:r>
          </a:p>
          <a:p>
            <a:endParaRPr lang="fr-FR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EFC1DD97-FAE7-4663-9BE7-0A23DB130D6E}"/>
              </a:ext>
            </a:extLst>
          </p:cNvPr>
          <p:cNvGrpSpPr/>
          <p:nvPr/>
        </p:nvGrpSpPr>
        <p:grpSpPr>
          <a:xfrm>
            <a:off x="2551611" y="1087173"/>
            <a:ext cx="2489769" cy="671958"/>
            <a:chOff x="2551611" y="1087173"/>
            <a:chExt cx="2489769" cy="671958"/>
          </a:xfrm>
        </p:grpSpPr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xmlns="" id="{62990CCB-C7AC-4C68-860F-6A764E52021F}"/>
                </a:ext>
              </a:extLst>
            </p:cNvPr>
            <p:cNvCxnSpPr>
              <a:cxnSpLocks/>
            </p:cNvCxnSpPr>
            <p:nvPr/>
          </p:nvCxnSpPr>
          <p:spPr>
            <a:xfrm>
              <a:off x="2717074" y="1087173"/>
              <a:ext cx="0" cy="671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E2E79A6C-2861-4AC4-92EA-B30844DFB875}"/>
                </a:ext>
              </a:extLst>
            </p:cNvPr>
            <p:cNvCxnSpPr>
              <a:cxnSpLocks/>
            </p:cNvCxnSpPr>
            <p:nvPr/>
          </p:nvCxnSpPr>
          <p:spPr>
            <a:xfrm>
              <a:off x="2551611" y="1605665"/>
              <a:ext cx="24897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BD7528-1180-4ADC-95D9-570BF0D791B7}"/>
              </a:ext>
            </a:extLst>
          </p:cNvPr>
          <p:cNvSpPr/>
          <p:nvPr/>
        </p:nvSpPr>
        <p:spPr>
          <a:xfrm>
            <a:off x="9369967" y="2408483"/>
            <a:ext cx="1054193" cy="1423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5CBECEC-9ABC-446D-9C8F-B7286CF3E486}"/>
              </a:ext>
            </a:extLst>
          </p:cNvPr>
          <p:cNvSpPr txBox="1"/>
          <p:nvPr/>
        </p:nvSpPr>
        <p:spPr>
          <a:xfrm>
            <a:off x="8723675" y="3855786"/>
            <a:ext cx="228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Vous, avec vos articles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9796C65-7171-4BC8-BBAA-6001ABE23767}"/>
              </a:ext>
            </a:extLst>
          </p:cNvPr>
          <p:cNvSpPr txBox="1"/>
          <p:nvPr/>
        </p:nvSpPr>
        <p:spPr>
          <a:xfrm>
            <a:off x="9590729" y="254310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3" y="187510"/>
            <a:ext cx="1365117" cy="10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B4CA0C-F059-406B-B30D-DF02F260AF7D}"/>
              </a:ext>
            </a:extLst>
          </p:cNvPr>
          <p:cNvSpPr/>
          <p:nvPr/>
        </p:nvSpPr>
        <p:spPr>
          <a:xfrm>
            <a:off x="3188173" y="278952"/>
            <a:ext cx="782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COMMISSION </a:t>
            </a:r>
            <a:r>
              <a:rPr lang="fr-FR" sz="3600" b="1" dirty="0" smtClean="0">
                <a:solidFill>
                  <a:srgbClr val="0070C0"/>
                </a:solidFill>
              </a:rPr>
              <a:t>COMMUNICATION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CA4FB8-D321-4C5F-93ED-F30B26D7F83B}"/>
              </a:ext>
            </a:extLst>
          </p:cNvPr>
          <p:cNvSpPr/>
          <p:nvPr/>
        </p:nvSpPr>
        <p:spPr>
          <a:xfrm>
            <a:off x="2460054" y="3722647"/>
            <a:ext cx="8808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0">
              <a:defRPr/>
            </a:pPr>
            <a:r>
              <a:rPr lang="fr-FR" altLang="fr-FR" sz="2400" dirty="0"/>
              <a:t>‘’Com </a:t>
            </a:r>
            <a:r>
              <a:rPr lang="fr-FR" altLang="fr-FR" sz="2400" dirty="0"/>
              <a:t>com</a:t>
            </a:r>
            <a:r>
              <a:rPr lang="fr-FR" altLang="fr-FR" sz="2400" dirty="0"/>
              <a:t> W-E’’ =&gt; tous les vendredis soirs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Informations générales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Agenda du weekend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Agenda de la semaine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Inscriptions en cours (fosses, nages, sorties …)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E9AE057-3045-4F6B-BDC1-1A0F17BB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7" y="1683486"/>
            <a:ext cx="2002454" cy="4572396"/>
          </a:xfrm>
          <a:prstGeom prst="rect">
            <a:avLst/>
          </a:prstGeom>
          <a:solidFill>
            <a:srgbClr val="7D7D7D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D072D3-8222-4464-8FF6-393487F69038}"/>
              </a:ext>
            </a:extLst>
          </p:cNvPr>
          <p:cNvSpPr/>
          <p:nvPr/>
        </p:nvSpPr>
        <p:spPr>
          <a:xfrm>
            <a:off x="131174" y="1504950"/>
            <a:ext cx="2002454" cy="4562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720C4014-1E55-43EE-A9A1-557BDBA294C8}"/>
              </a:ext>
            </a:extLst>
          </p:cNvPr>
          <p:cNvSpPr txBox="1"/>
          <p:nvPr/>
        </p:nvSpPr>
        <p:spPr>
          <a:xfrm>
            <a:off x="131174" y="1623083"/>
            <a:ext cx="19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EBE9520-C6AC-40D0-A47E-63E343A740A7}"/>
              </a:ext>
            </a:extLst>
          </p:cNvPr>
          <p:cNvSpPr txBox="1"/>
          <p:nvPr/>
        </p:nvSpPr>
        <p:spPr>
          <a:xfrm>
            <a:off x="768958" y="2351869"/>
            <a:ext cx="13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 Nous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E5FB94B-A3A0-4360-986A-D962CD8E2CB3}"/>
              </a:ext>
            </a:extLst>
          </p:cNvPr>
          <p:cNvSpPr txBox="1"/>
          <p:nvPr/>
        </p:nvSpPr>
        <p:spPr>
          <a:xfrm>
            <a:off x="768958" y="3416367"/>
            <a:ext cx="134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fr-FR" b="1" dirty="0" err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fr-FR" b="1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86D6920-F1AB-4455-9ED2-D04C79EB27D9}"/>
              </a:ext>
            </a:extLst>
          </p:cNvPr>
          <p:cNvSpPr txBox="1"/>
          <p:nvPr/>
        </p:nvSpPr>
        <p:spPr>
          <a:xfrm>
            <a:off x="768958" y="4462661"/>
            <a:ext cx="11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flyer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3A3F2BA-B5FD-4AF0-A5FB-9892F898DA0E}"/>
              </a:ext>
            </a:extLst>
          </p:cNvPr>
          <p:cNvSpPr txBox="1"/>
          <p:nvPr/>
        </p:nvSpPr>
        <p:spPr>
          <a:xfrm>
            <a:off x="768958" y="5476973"/>
            <a:ext cx="12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mails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DDC08869-D40A-44E5-929A-99AEBCF7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6" y="2351869"/>
            <a:ext cx="554136" cy="30278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6B6BEEF-56E9-44F7-982D-5DB89CC3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6" y="3333409"/>
            <a:ext cx="535248" cy="5352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DD828100-68AC-48E3-9BDE-8A32C04AB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06" y="4453256"/>
            <a:ext cx="548965" cy="388143"/>
          </a:xfrm>
          <a:prstGeom prst="rect">
            <a:avLst/>
          </a:prstGeom>
        </p:spPr>
      </p:pic>
      <p:pic>
        <p:nvPicPr>
          <p:cNvPr id="34" name="Picture 8" descr="Résultat de recherche d'images pour &quot;dessin mail&quot;">
            <a:extLst>
              <a:ext uri="{FF2B5EF4-FFF2-40B4-BE49-F238E27FC236}">
                <a16:creationId xmlns:a16="http://schemas.microsoft.com/office/drawing/2014/main" xmlns="" id="{8A715C56-C482-4AB0-97C7-222DB475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" y="5430877"/>
            <a:ext cx="589082" cy="4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A10AF96-00C9-47FE-B9BC-BA3AE75F86C7}"/>
              </a:ext>
            </a:extLst>
          </p:cNvPr>
          <p:cNvSpPr/>
          <p:nvPr/>
        </p:nvSpPr>
        <p:spPr>
          <a:xfrm>
            <a:off x="1830385" y="1453629"/>
            <a:ext cx="394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defRPr/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fr-FR" alt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96ACF28-E0E0-478C-A4C4-DF98D31162F5}"/>
              </a:ext>
            </a:extLst>
          </p:cNvPr>
          <p:cNvSpPr txBox="1"/>
          <p:nvPr/>
        </p:nvSpPr>
        <p:spPr>
          <a:xfrm>
            <a:off x="2911693" y="5846305"/>
            <a:ext cx="837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Lucida Handwriting" panose="03010101010101010101" pitchFamily="66" charset="0"/>
              </a:rPr>
              <a:t>En cette année CODIV, Com </a:t>
            </a:r>
            <a:r>
              <a:rPr lang="fr-FR" dirty="0">
                <a:solidFill>
                  <a:srgbClr val="FF0000"/>
                </a:solidFill>
                <a:latin typeface="Lucida Handwriting" panose="03010101010101010101" pitchFamily="66" charset="0"/>
              </a:rPr>
              <a:t>Com</a:t>
            </a:r>
            <a:r>
              <a:rPr lang="fr-FR" dirty="0">
                <a:solidFill>
                  <a:srgbClr val="FF0000"/>
                </a:solidFill>
                <a:latin typeface="Lucida Handwriting" panose="03010101010101010101" pitchFamily="66" charset="0"/>
              </a:rPr>
              <a:t> W-E s’est mis en hibernation !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C6810B8-1D93-447D-96E2-A0D88379A5B8}"/>
              </a:ext>
            </a:extLst>
          </p:cNvPr>
          <p:cNvSpPr/>
          <p:nvPr/>
        </p:nvSpPr>
        <p:spPr>
          <a:xfrm>
            <a:off x="2366822" y="2322935"/>
            <a:ext cx="8808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0">
              <a:defRPr/>
            </a:pPr>
            <a:r>
              <a:rPr lang="fr-FR" altLang="fr-FR" sz="2400" dirty="0"/>
              <a:t>‘’Com </a:t>
            </a:r>
            <a:r>
              <a:rPr lang="fr-FR" altLang="fr-FR" sz="2400" dirty="0"/>
              <a:t>com</a:t>
            </a:r>
            <a:r>
              <a:rPr lang="fr-FR" altLang="fr-FR" sz="2400" dirty="0"/>
              <a:t>, diffusion ponctuelle des informations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Sortie : plongée, NEV …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Fête du club</a:t>
            </a:r>
            <a:r>
              <a:rPr lang="fr-FR" altLang="fr-FR" sz="2400" dirty="0" smtClean="0"/>
              <a:t>.</a:t>
            </a:r>
            <a:endParaRPr lang="fr-FR" altLang="fr-FR" sz="2400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EAAA1F2-A791-46C7-9134-F27A9E6380C3}"/>
              </a:ext>
            </a:extLst>
          </p:cNvPr>
          <p:cNvGrpSpPr/>
          <p:nvPr/>
        </p:nvGrpSpPr>
        <p:grpSpPr>
          <a:xfrm>
            <a:off x="2557993" y="1535530"/>
            <a:ext cx="2489769" cy="671958"/>
            <a:chOff x="2551611" y="1087173"/>
            <a:chExt cx="2489769" cy="671958"/>
          </a:xfrm>
        </p:grpSpPr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xmlns="" id="{C5A004E7-F916-4335-A9AF-7D08CAF4CEE5}"/>
                </a:ext>
              </a:extLst>
            </p:cNvPr>
            <p:cNvCxnSpPr>
              <a:cxnSpLocks/>
            </p:cNvCxnSpPr>
            <p:nvPr/>
          </p:nvCxnSpPr>
          <p:spPr>
            <a:xfrm>
              <a:off x="2717074" y="1087173"/>
              <a:ext cx="0" cy="671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xmlns="" id="{B6FE0BA5-20BF-4737-9721-2D743845EF30}"/>
                </a:ext>
              </a:extLst>
            </p:cNvPr>
            <p:cNvCxnSpPr>
              <a:cxnSpLocks/>
            </p:cNvCxnSpPr>
            <p:nvPr/>
          </p:nvCxnSpPr>
          <p:spPr>
            <a:xfrm>
              <a:off x="2551611" y="1605665"/>
              <a:ext cx="24897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3" y="187510"/>
            <a:ext cx="1365117" cy="10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B4CA0C-F059-406B-B30D-DF02F260AF7D}"/>
              </a:ext>
            </a:extLst>
          </p:cNvPr>
          <p:cNvSpPr/>
          <p:nvPr/>
        </p:nvSpPr>
        <p:spPr>
          <a:xfrm>
            <a:off x="3188173" y="278952"/>
            <a:ext cx="782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COMMISSION COMMUNICATION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BD4800-FE18-449B-A9B6-4A05246CB610}"/>
              </a:ext>
            </a:extLst>
          </p:cNvPr>
          <p:cNvSpPr/>
          <p:nvPr/>
        </p:nvSpPr>
        <p:spPr>
          <a:xfrm>
            <a:off x="1132399" y="1371284"/>
            <a:ext cx="9009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defRPr/>
            </a:pPr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Synthèse de présentation des activités du club 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7044910-9744-4B4B-8BF2-2EDA9C83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7" y="1683486"/>
            <a:ext cx="2002454" cy="4572396"/>
          </a:xfrm>
          <a:prstGeom prst="rect">
            <a:avLst/>
          </a:prstGeom>
          <a:solidFill>
            <a:srgbClr val="7D7D7D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BFA266-22A8-44C6-A6FD-9D0418ADD4C4}"/>
              </a:ext>
            </a:extLst>
          </p:cNvPr>
          <p:cNvSpPr/>
          <p:nvPr/>
        </p:nvSpPr>
        <p:spPr>
          <a:xfrm>
            <a:off x="131174" y="1504950"/>
            <a:ext cx="2002454" cy="4562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36C32265-F1F4-4057-A24B-C7DD412CB598}"/>
              </a:ext>
            </a:extLst>
          </p:cNvPr>
          <p:cNvSpPr txBox="1"/>
          <p:nvPr/>
        </p:nvSpPr>
        <p:spPr>
          <a:xfrm>
            <a:off x="131174" y="1623083"/>
            <a:ext cx="200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76A6AB0B-209F-4B38-8968-FC03666DC507}"/>
              </a:ext>
            </a:extLst>
          </p:cNvPr>
          <p:cNvSpPr txBox="1"/>
          <p:nvPr/>
        </p:nvSpPr>
        <p:spPr>
          <a:xfrm>
            <a:off x="768958" y="2318597"/>
            <a:ext cx="13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 Nous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5A55B25E-B422-438F-BC34-18700402D6FA}"/>
              </a:ext>
            </a:extLst>
          </p:cNvPr>
          <p:cNvSpPr txBox="1"/>
          <p:nvPr/>
        </p:nvSpPr>
        <p:spPr>
          <a:xfrm>
            <a:off x="768958" y="3416367"/>
            <a:ext cx="134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17F955B-BFE1-40FB-9B20-9A661EC9340D}"/>
              </a:ext>
            </a:extLst>
          </p:cNvPr>
          <p:cNvSpPr txBox="1"/>
          <p:nvPr/>
        </p:nvSpPr>
        <p:spPr>
          <a:xfrm>
            <a:off x="768958" y="4462661"/>
            <a:ext cx="11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flyer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0AD8408C-645C-40B6-B1D1-F46CC69A614D}"/>
              </a:ext>
            </a:extLst>
          </p:cNvPr>
          <p:cNvSpPr txBox="1"/>
          <p:nvPr/>
        </p:nvSpPr>
        <p:spPr>
          <a:xfrm>
            <a:off x="768958" y="5476973"/>
            <a:ext cx="12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mails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1F5E1C62-CC13-4092-8F1A-BF9340C4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6" y="2351869"/>
            <a:ext cx="554136" cy="30278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439E08AA-653C-4B39-B321-E33DD0E14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6" y="3333409"/>
            <a:ext cx="535248" cy="5352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55388A11-E4E2-47D1-AFF2-0CB95CCA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06" y="4453256"/>
            <a:ext cx="548965" cy="388143"/>
          </a:xfrm>
          <a:prstGeom prst="rect">
            <a:avLst/>
          </a:prstGeom>
        </p:spPr>
      </p:pic>
      <p:pic>
        <p:nvPicPr>
          <p:cNvPr id="34" name="Picture 8" descr="Résultat de recherche d'images pour &quot;dessin mail&quot;">
            <a:extLst>
              <a:ext uri="{FF2B5EF4-FFF2-40B4-BE49-F238E27FC236}">
                <a16:creationId xmlns:a16="http://schemas.microsoft.com/office/drawing/2014/main" xmlns="" id="{0B63E0BA-5803-44D2-BA47-9D4F649D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" y="5430877"/>
            <a:ext cx="589082" cy="4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D836EF0-BAEF-4ACE-881A-B65F31BFE9C2}"/>
              </a:ext>
            </a:extLst>
          </p:cNvPr>
          <p:cNvSpPr/>
          <p:nvPr/>
        </p:nvSpPr>
        <p:spPr>
          <a:xfrm>
            <a:off x="1637211" y="1098711"/>
            <a:ext cx="394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defRPr/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flyer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B073A5-260F-486A-AFF1-A98C6735B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606" y="2300449"/>
            <a:ext cx="6073823" cy="4305613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629770B3-8A78-4F73-A830-8370799555B8}"/>
              </a:ext>
            </a:extLst>
          </p:cNvPr>
          <p:cNvGrpSpPr/>
          <p:nvPr/>
        </p:nvGrpSpPr>
        <p:grpSpPr>
          <a:xfrm>
            <a:off x="2551611" y="1087173"/>
            <a:ext cx="2489769" cy="671958"/>
            <a:chOff x="2551611" y="1087173"/>
            <a:chExt cx="2489769" cy="671958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C7D381CB-4C1A-45D7-825C-554E758CAC4E}"/>
                </a:ext>
              </a:extLst>
            </p:cNvPr>
            <p:cNvCxnSpPr>
              <a:cxnSpLocks/>
            </p:cNvCxnSpPr>
            <p:nvPr/>
          </p:nvCxnSpPr>
          <p:spPr>
            <a:xfrm>
              <a:off x="2717074" y="1087173"/>
              <a:ext cx="0" cy="671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F9C9CBC3-D762-43EA-B5C3-176490B0B765}"/>
                </a:ext>
              </a:extLst>
            </p:cNvPr>
            <p:cNvCxnSpPr>
              <a:cxnSpLocks/>
            </p:cNvCxnSpPr>
            <p:nvPr/>
          </p:nvCxnSpPr>
          <p:spPr>
            <a:xfrm>
              <a:off x="2551611" y="1605665"/>
              <a:ext cx="24897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3" y="187510"/>
            <a:ext cx="1365117" cy="10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B4CA0C-F059-406B-B30D-DF02F260AF7D}"/>
              </a:ext>
            </a:extLst>
          </p:cNvPr>
          <p:cNvSpPr/>
          <p:nvPr/>
        </p:nvSpPr>
        <p:spPr>
          <a:xfrm>
            <a:off x="3188173" y="278952"/>
            <a:ext cx="782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COMMISSION COMMUNICATION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6A3074-1354-408C-BF29-08118BA53C10}"/>
              </a:ext>
            </a:extLst>
          </p:cNvPr>
          <p:cNvSpPr/>
          <p:nvPr/>
        </p:nvSpPr>
        <p:spPr>
          <a:xfrm>
            <a:off x="3031374" y="3185534"/>
            <a:ext cx="7259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questions par mail</a:t>
            </a:r>
          </a:p>
          <a:p>
            <a:pPr marL="1943100" lvl="3" indent="-285750"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Réponse ou réorientation de la question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E1CC034-6702-4F19-BB23-36F84511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7" y="1683486"/>
            <a:ext cx="2002454" cy="4572396"/>
          </a:xfrm>
          <a:prstGeom prst="rect">
            <a:avLst/>
          </a:prstGeom>
          <a:solidFill>
            <a:srgbClr val="7D7D7D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96A937-6F16-42CD-BD04-B017A9A17FAE}"/>
              </a:ext>
            </a:extLst>
          </p:cNvPr>
          <p:cNvSpPr/>
          <p:nvPr/>
        </p:nvSpPr>
        <p:spPr>
          <a:xfrm>
            <a:off x="131174" y="1504950"/>
            <a:ext cx="2002454" cy="4562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63595BE-869E-4F75-ABEF-12E6EBF1104D}"/>
              </a:ext>
            </a:extLst>
          </p:cNvPr>
          <p:cNvSpPr txBox="1"/>
          <p:nvPr/>
        </p:nvSpPr>
        <p:spPr>
          <a:xfrm>
            <a:off x="131174" y="1623083"/>
            <a:ext cx="19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E96759EA-CAF1-4A54-8F3A-93B557EC05A5}"/>
              </a:ext>
            </a:extLst>
          </p:cNvPr>
          <p:cNvSpPr txBox="1"/>
          <p:nvPr/>
        </p:nvSpPr>
        <p:spPr>
          <a:xfrm>
            <a:off x="768958" y="2318597"/>
            <a:ext cx="13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L’entre Nous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CEE10CD0-2C1B-4408-B5DF-90FD086155D6}"/>
              </a:ext>
            </a:extLst>
          </p:cNvPr>
          <p:cNvSpPr txBox="1"/>
          <p:nvPr/>
        </p:nvSpPr>
        <p:spPr>
          <a:xfrm>
            <a:off x="768958" y="3416367"/>
            <a:ext cx="134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6DAD27D0-C941-470E-8AC9-1F2897ECCB56}"/>
              </a:ext>
            </a:extLst>
          </p:cNvPr>
          <p:cNvSpPr txBox="1"/>
          <p:nvPr/>
        </p:nvSpPr>
        <p:spPr>
          <a:xfrm>
            <a:off x="768958" y="4462661"/>
            <a:ext cx="11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flyer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2AD8931-2E6C-4E97-9AE9-1C4F8EF74700}"/>
              </a:ext>
            </a:extLst>
          </p:cNvPr>
          <p:cNvSpPr txBox="1"/>
          <p:nvPr/>
        </p:nvSpPr>
        <p:spPr>
          <a:xfrm>
            <a:off x="768958" y="5476973"/>
            <a:ext cx="12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mails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681965A3-7844-4311-AF65-6911F82C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6" y="2351869"/>
            <a:ext cx="554136" cy="3027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33B9D1A-5EDC-4CA9-913A-DD55E757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6" y="3333409"/>
            <a:ext cx="535248" cy="53524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5B2FC2A4-DB78-4995-9094-7418CD57F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06" y="4453256"/>
            <a:ext cx="548965" cy="388143"/>
          </a:xfrm>
          <a:prstGeom prst="rect">
            <a:avLst/>
          </a:prstGeom>
        </p:spPr>
      </p:pic>
      <p:pic>
        <p:nvPicPr>
          <p:cNvPr id="33" name="Picture 8" descr="Résultat de recherche d'images pour &quot;dessin mail&quot;">
            <a:extLst>
              <a:ext uri="{FF2B5EF4-FFF2-40B4-BE49-F238E27FC236}">
                <a16:creationId xmlns:a16="http://schemas.microsoft.com/office/drawing/2014/main" xmlns="" id="{CBB29D15-D20E-4525-ACD2-C4FCEB66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" y="5430877"/>
            <a:ext cx="589082" cy="4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D7EA80B-7868-4B0E-8778-F4A749B2F8E9}"/>
              </a:ext>
            </a:extLst>
          </p:cNvPr>
          <p:cNvSpPr/>
          <p:nvPr/>
        </p:nvSpPr>
        <p:spPr>
          <a:xfrm>
            <a:off x="1637211" y="1098711"/>
            <a:ext cx="394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>
              <a:defRPr/>
            </a:pPr>
            <a:r>
              <a:rPr lang="fr-FR" alt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mails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3E8E33EB-537E-4888-B62E-4C056F68E2E0}"/>
              </a:ext>
            </a:extLst>
          </p:cNvPr>
          <p:cNvGrpSpPr/>
          <p:nvPr/>
        </p:nvGrpSpPr>
        <p:grpSpPr>
          <a:xfrm>
            <a:off x="2551611" y="1087173"/>
            <a:ext cx="2489769" cy="671958"/>
            <a:chOff x="2551611" y="1087173"/>
            <a:chExt cx="2489769" cy="671958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F071B038-D646-4149-BABC-14B3F9A7751B}"/>
                </a:ext>
              </a:extLst>
            </p:cNvPr>
            <p:cNvCxnSpPr>
              <a:cxnSpLocks/>
            </p:cNvCxnSpPr>
            <p:nvPr/>
          </p:nvCxnSpPr>
          <p:spPr>
            <a:xfrm>
              <a:off x="2717074" y="1087173"/>
              <a:ext cx="0" cy="671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B13CE3C1-F2C8-4A83-B0C4-32147BC8B3E3}"/>
                </a:ext>
              </a:extLst>
            </p:cNvPr>
            <p:cNvCxnSpPr>
              <a:cxnSpLocks/>
            </p:cNvCxnSpPr>
            <p:nvPr/>
          </p:nvCxnSpPr>
          <p:spPr>
            <a:xfrm>
              <a:off x="2551611" y="1605665"/>
              <a:ext cx="24897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3" y="187510"/>
            <a:ext cx="1365117" cy="10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2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168</Words>
  <Application>Microsoft Office PowerPoint</Application>
  <PresentationFormat>Grand écran</PresentationFormat>
  <Paragraphs>52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Lucida Handwriting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PERRAUD Philippe</dc:creator>
  <cp:lastModifiedBy>CPSQY CPSQY</cp:lastModifiedBy>
  <cp:revision>31</cp:revision>
  <dcterms:created xsi:type="dcterms:W3CDTF">2019-01-30T11:48:22Z</dcterms:created>
  <dcterms:modified xsi:type="dcterms:W3CDTF">2021-02-28T18:46:27Z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30fc12-c89a-4829-a476-5bf9e2086332_Enabled">
    <vt:lpwstr>true</vt:lpwstr>
  </property>
  <property fmtid="{D5CDD505-2E9C-101B-9397-08002B2CF9AE}" pid="3" name="MSIP_Label_7f30fc12-c89a-4829-a476-5bf9e2086332_SetDate">
    <vt:lpwstr>2020-01-25T09:34:08Z</vt:lpwstr>
  </property>
  <property fmtid="{D5CDD505-2E9C-101B-9397-08002B2CF9AE}" pid="4" name="MSIP_Label_7f30fc12-c89a-4829-a476-5bf9e2086332_Method">
    <vt:lpwstr>Privileged</vt:lpwstr>
  </property>
  <property fmtid="{D5CDD505-2E9C-101B-9397-08002B2CF9AE}" pid="5" name="MSIP_Label_7f30fc12-c89a-4829-a476-5bf9e2086332_Name">
    <vt:lpwstr>Not protected (Anyone)_0</vt:lpwstr>
  </property>
  <property fmtid="{D5CDD505-2E9C-101B-9397-08002B2CF9AE}" pid="6" name="MSIP_Label_7f30fc12-c89a-4829-a476-5bf9e2086332_SiteId">
    <vt:lpwstr>d6b0bbee-7cd9-4d60-bce6-4a67b543e2ae</vt:lpwstr>
  </property>
  <property fmtid="{D5CDD505-2E9C-101B-9397-08002B2CF9AE}" pid="7" name="MSIP_Label_7f30fc12-c89a-4829-a476-5bf9e2086332_ActionId">
    <vt:lpwstr>359eb621-0555-43e1-aed9-000000f580ad</vt:lpwstr>
  </property>
  <property fmtid="{D5CDD505-2E9C-101B-9397-08002B2CF9AE}" pid="8" name="MSIP_Label_7f30fc12-c89a-4829-a476-5bf9e2086332_ContentBits">
    <vt:lpwstr>0</vt:lpwstr>
  </property>
</Properties>
</file>