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F655F-37E2-499C-A52A-CDD0E3CBE27D}" type="datetimeFigureOut">
              <a:rPr lang="fr-FR" smtClean="0"/>
              <a:t>06/02/2021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26E6E-7902-473F-A78E-B015328B21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96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8887" y="1365179"/>
            <a:ext cx="9479365" cy="2509213"/>
          </a:xfrm>
        </p:spPr>
        <p:txBody>
          <a:bodyPr/>
          <a:lstStyle/>
          <a:p>
            <a:r>
              <a:rPr lang="fr-FR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Commission materiel 2020</a:t>
            </a:r>
            <a:endParaRPr lang="fr-FR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23623" y="600634"/>
            <a:ext cx="9943115" cy="53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b="1" u="sng" dirty="0"/>
              <a:t>Présentation de la Commission MATERIEL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sz="quarter" idx="13"/>
          </p:nvPr>
        </p:nvSpPr>
        <p:spPr bwMode="auto">
          <a:xfrm>
            <a:off x="913775" y="1407202"/>
            <a:ext cx="10363826" cy="342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u="sng" dirty="0">
                <a:latin typeface="Arial" panose="020B0604020202020204" pitchFamily="34" charset="0"/>
              </a:rPr>
              <a:t>Son rôle et son objectif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23623" y="2077337"/>
            <a:ext cx="78232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Permettre à chaque membre du club de pouvoir encadrer, s’entraîner à la pratique de la plongée bouteille, participer aux sorties club, </a:t>
            </a:r>
            <a:r>
              <a:rPr lang="fr-FR" altLang="fr-FR" sz="1800" b="1" dirty="0" smtClean="0">
                <a:latin typeface="Arial" panose="020B0604020202020204" pitchFamily="34" charset="0"/>
              </a:rPr>
              <a:t>utiliser </a:t>
            </a:r>
            <a:r>
              <a:rPr lang="fr-FR" altLang="fr-FR" sz="1800" b="1" dirty="0">
                <a:latin typeface="Arial" panose="020B0604020202020204" pitchFamily="34" charset="0"/>
              </a:rPr>
              <a:t>du matériel conforme et en toute sécurité</a:t>
            </a:r>
            <a:r>
              <a:rPr lang="fr-FR" altLang="fr-FR" sz="1800" dirty="0">
                <a:latin typeface="Arial" panose="020B0604020202020204" pitchFamily="34" charset="0"/>
              </a:rPr>
              <a:t>. </a:t>
            </a:r>
            <a:r>
              <a:rPr lang="fr-FR" altLang="fr-FR" sz="1800" b="1" dirty="0">
                <a:latin typeface="Arial" panose="020B0604020202020204" pitchFamily="34" charset="0"/>
              </a:rPr>
              <a:t>Etre à l’écoute de tous vos problèmes de matériel rencontrés à la piscine ou </a:t>
            </a:r>
            <a:r>
              <a:rPr lang="fr-FR" altLang="fr-FR" sz="1800" b="1" dirty="0" smtClean="0">
                <a:latin typeface="Arial" panose="020B0604020202020204" pitchFamily="34" charset="0"/>
              </a:rPr>
              <a:t>en sortie.</a:t>
            </a:r>
            <a:endParaRPr lang="fr-FR" altLang="fr-FR" sz="1800" b="1" dirty="0">
              <a:latin typeface="Arial" panose="020B060402020202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3623" y="3603057"/>
            <a:ext cx="4391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u="sng" dirty="0">
                <a:latin typeface="Arial" panose="020B0604020202020204" pitchFamily="34" charset="0"/>
              </a:rPr>
              <a:t>Membres de la commission MATERIEL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27088" y="4240213"/>
            <a:ext cx="8316912" cy="261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Géry VACHAUDEZ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Benoit MEUNIER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 smtClean="0">
                <a:latin typeface="Arial" panose="020B0604020202020204" pitchFamily="34" charset="0"/>
              </a:rPr>
              <a:t>François GUILBAULT</a:t>
            </a:r>
            <a:endParaRPr lang="fr-FR" altLang="fr-F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Plus tous les membres du club qui nous aident toute l’année.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dirty="0">
                <a:latin typeface="Arial" panose="020B0604020202020204" pitchFamily="34" charset="0"/>
              </a:rPr>
              <a:t>            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dirty="0">
                <a:latin typeface="Arial" panose="020B0604020202020204" pitchFamily="34" charset="0"/>
              </a:rPr>
              <a:t>                                      </a:t>
            </a:r>
            <a:r>
              <a:rPr lang="fr-FR" altLang="fr-FR" sz="2800" dirty="0">
                <a:latin typeface="Arial" panose="020B0604020202020204" pitchFamily="34" charset="0"/>
              </a:rPr>
              <a:t>«  MERCI A TOUS »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2800" dirty="0">
              <a:latin typeface="Arial" panose="020B0604020202020204" pitchFamily="34" charset="0"/>
            </a:endParaRPr>
          </a:p>
        </p:txBody>
      </p:sp>
      <p:pic>
        <p:nvPicPr>
          <p:cNvPr id="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974" y="3233191"/>
            <a:ext cx="2127698" cy="283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706" y="1407202"/>
            <a:ext cx="2188359" cy="36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63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522425" y="131853"/>
            <a:ext cx="87852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3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Principales Réalisations 2020</a:t>
            </a:r>
            <a:endParaRPr lang="fr-FR" altLang="fr-FR" sz="36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36242" y="-202663"/>
            <a:ext cx="11578107" cy="729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fr-FR" altLang="fr-FR" sz="2000" b="1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fr-FR" altLang="fr-FR" sz="2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fr-FR" altLang="fr-FR" sz="24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2400" b="1" dirty="0" smtClean="0">
                <a:latin typeface="Arial" panose="020B0604020202020204" pitchFamily="34" charset="0"/>
              </a:rPr>
              <a:t>- </a:t>
            </a:r>
            <a:r>
              <a:rPr lang="fr-FR" altLang="fr-FR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15</a:t>
            </a:r>
            <a:r>
              <a:rPr lang="fr-FR" altLang="fr-FR" sz="2400" b="1" dirty="0" smtClean="0">
                <a:latin typeface="Arial" panose="020B0604020202020204" pitchFamily="34" charset="0"/>
              </a:rPr>
              <a:t> Ré-épreuve de blocs et 2 blocs rebutés -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latin typeface="Arial" panose="020B0604020202020204" pitchFamily="34" charset="0"/>
              </a:rPr>
              <a:t>- </a:t>
            </a:r>
            <a:r>
              <a:rPr lang="fr-FR" altLang="fr-FR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r>
              <a:rPr lang="fr-FR" altLang="fr-FR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smtClean="0">
                <a:latin typeface="Arial" panose="020B0604020202020204" pitchFamily="34" charset="0"/>
              </a:rPr>
              <a:t>TIV : 21 blocs le 20/06 + 7 blocs le 26/10 -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latin typeface="Arial" panose="020B0604020202020204" pitchFamily="34" charset="0"/>
              </a:rPr>
              <a:t>- Réviser les robinets des blocs -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fr-FR" altLang="fr-FR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Quelques 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½</a:t>
            </a:r>
            <a:r>
              <a:rPr lang="fr-FR" altLang="fr-FR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journées ou </a:t>
            </a:r>
            <a:r>
              <a:rPr lang="fr-FR" altLang="fr-FR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journées</a:t>
            </a: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complètes d’inventaire, d’entretien et d’aménagement du local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latin typeface="Arial" panose="020B0604020202020204" pitchFamily="34" charset="0"/>
              </a:rPr>
              <a:t>- Assurer la mise à disposition des matériels pour les entrainements les sorties club et les locations –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</a:p>
          <a:p>
            <a:pPr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- 2 formations TIV –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  <a:endParaRPr lang="fr-FR" altLang="fr-FR" sz="24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defRPr/>
            </a:pPr>
            <a:r>
              <a:rPr lang="fr-FR" altLang="fr-FR" sz="24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- Gérer les TIV et les blocs du club sur le site internet de la FFESSM- </a:t>
            </a:r>
            <a:r>
              <a:rPr lang="fr-FR" altLang="fr-FR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OK</a:t>
            </a:r>
            <a:endParaRPr lang="fr-FR" altLang="fr-FR" sz="2000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fr-FR" altLang="fr-FR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lang="fr-FR" altLang="fr-FR" sz="36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La commission MATERIEL du CPSQY </a:t>
            </a:r>
            <a:r>
              <a:rPr lang="fr-FR" altLang="fr-FR" sz="36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gère </a:t>
            </a:r>
            <a:r>
              <a:rPr lang="fr-FR" altLang="fr-FR" sz="3600" b="1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principalement</a:t>
            </a:r>
            <a:r>
              <a:rPr lang="fr-FR" altLang="fr-FR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fr-FR" altLang="fr-FR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1 compresseur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39 blocs + 4 blocs d’adhérents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59 stabs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r>
              <a:rPr lang="fr-FR" altLang="fr-FR" sz="2400" b="1" dirty="0">
                <a:latin typeface="Arial" panose="020B0604020202020204" pitchFamily="34" charset="0"/>
              </a:rPr>
              <a:t>59 détendeurs</a:t>
            </a:r>
          </a:p>
          <a:p>
            <a:pPr marL="342900" indent="-342900" eaLnBrk="1" hangingPunct="1">
              <a:spcBef>
                <a:spcPct val="0"/>
              </a:spcBef>
              <a:buClrTx/>
              <a:buFontTx/>
              <a:buChar char="-"/>
              <a:defRPr/>
            </a:pPr>
            <a:endParaRPr lang="fr-FR" altLang="fr-FR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7" descr="Résultat de recherche d'images pour &quot;image détendeur de plongé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9" descr="Résultat de recherche d'images pour &quot;image détendeur de plongé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 descr="Résultat de recherche d'images pour &quot;image détendeur de plongé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567" y="4855335"/>
            <a:ext cx="1040737" cy="135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Résultat de recherche d'images pour &quot;image bloc de plongé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25" y="130481"/>
            <a:ext cx="1210615" cy="17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image stab plongée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37" y="4855334"/>
            <a:ext cx="1336563" cy="133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0210" y="0"/>
            <a:ext cx="10364451" cy="934471"/>
          </a:xfrm>
        </p:spPr>
        <p:txBody>
          <a:bodyPr/>
          <a:lstStyle/>
          <a:p>
            <a:r>
              <a:rPr lang="fr-FR" sz="3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Dépenses commission materiel 2020</a:t>
            </a:r>
            <a:endParaRPr lang="fr-FR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" y="6488668"/>
            <a:ext cx="114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«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Le CPSQY à des obligations de moyens envers ses membres et/ou adhérents</a:t>
            </a:r>
            <a:r>
              <a:rPr lang="fr-FR" dirty="0" smtClean="0"/>
              <a:t> » dixit notre Président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8287551"/>
              </p:ext>
            </p:extLst>
          </p:nvPr>
        </p:nvGraphicFramePr>
        <p:xfrm>
          <a:off x="123985" y="757103"/>
          <a:ext cx="11949194" cy="5597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368"/>
                <a:gridCol w="1456840"/>
                <a:gridCol w="2743200"/>
                <a:gridCol w="1131376"/>
                <a:gridCol w="1208868"/>
                <a:gridCol w="1317356"/>
                <a:gridCol w="1301858"/>
                <a:gridCol w="1565328"/>
              </a:tblGrid>
              <a:tr h="3379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date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FOURNISSEUR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LIBELLE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DEPENSES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RECETTES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N° facture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Paiement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Carte bancaire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24/02/2020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LACOMBE Pierre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paiement </a:t>
                      </a:r>
                      <a:r>
                        <a:rPr lang="fr-FR" sz="1400" b="1" u="none" strike="noStrike" dirty="0" smtClean="0">
                          <a:effectLst/>
                        </a:rPr>
                        <a:t>ré épreuve </a:t>
                      </a:r>
                      <a:r>
                        <a:rPr lang="fr-FR" sz="1400" b="1" u="none" strike="noStrike" dirty="0">
                          <a:effectLst/>
                        </a:rPr>
                        <a:t>2 blocs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150.00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Chèque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4830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27/02/2020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BIGATA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Achats fournitures et matériels TIV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353.15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#F1002607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Chèque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X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29/02/2020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MTMI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Dépannage compresseur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477.60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2002300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Chèque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17/06/2020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ROTH Taverny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effectLst/>
                        </a:rPr>
                        <a:t>Ré épreuve </a:t>
                      </a:r>
                      <a:r>
                        <a:rPr lang="fr-FR" sz="1400" b="1" u="none" strike="noStrike" dirty="0">
                          <a:effectLst/>
                        </a:rPr>
                        <a:t>13 blocs CPSQY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1014.78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20200334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Chèque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22/06/2020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V.COGNE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Remboursement formation TIV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120.00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Chèque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48305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V.COGNE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Remboursement duplicata clés local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15.00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Chèque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13/07/2020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MTMI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Dépannage compresseur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503.76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2007010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Chèque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337970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28/07/2020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MTMI 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Dépannage compresseur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500.76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2007179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Virement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4830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05/09/2020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AKHSHAYA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Invitation déjeuner journée Matériels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71.90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4179/1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Chèque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X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4830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21/09/2020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MTMI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Dépannage compresseur et révision 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994.36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2009082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Virement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483054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u="none" strike="noStrike" dirty="0">
                          <a:effectLst/>
                        </a:rPr>
                        <a:t>01/10/2020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CPSQY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effectLst/>
                        </a:rPr>
                        <a:t>Location stabs et blocs (Francis)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20.00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 smtClean="0">
                          <a:effectLst/>
                        </a:rPr>
                        <a:t>espèces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24567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>
                          <a:effectLst/>
                        </a:rPr>
                        <a:t> 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>
                          <a:effectLst/>
                        </a:rPr>
                        <a:t>4051.31</a:t>
                      </a:r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170.00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28523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Total Dépenses 2020: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3881.31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 dirty="0">
                          <a:effectLst/>
                        </a:rPr>
                        <a:t> 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  <a:tr h="28523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1" u="none" strike="noStrike">
                          <a:effectLst/>
                        </a:rPr>
                        <a:t>budget 2020</a:t>
                      </a:r>
                      <a:endParaRPr lang="fr-FR" sz="14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1" u="none" strike="noStrike" dirty="0">
                          <a:effectLst/>
                        </a:rPr>
                        <a:t>6300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1" u="none" strike="noStrike" dirty="0">
                          <a:effectLst/>
                        </a:rPr>
                        <a:t> </a:t>
                      </a:r>
                      <a:endParaRPr lang="fr-FR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 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84" marR="6384" marT="638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6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39532" y="564050"/>
            <a:ext cx="10363826" cy="3424107"/>
          </a:xfrm>
        </p:spPr>
        <p:txBody>
          <a:bodyPr/>
          <a:lstStyle/>
          <a:p>
            <a:pPr>
              <a:defRPr/>
            </a:pPr>
            <a:r>
              <a:rPr lang="fr-FR" altLang="fr-FR" sz="2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Remerciements de la Commission Matériel pour </a:t>
            </a:r>
            <a:r>
              <a:rPr lang="fr-FR" altLang="fr-FR" sz="24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:</a:t>
            </a:r>
            <a:endParaRPr lang="fr-FR" altLang="fr-FR" sz="24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altLang="fr-FR" dirty="0">
                <a:latin typeface="Arial Black" panose="020B0A04020102020204" pitchFamily="34" charset="0"/>
              </a:rPr>
              <a:t>A tous ceux qui ont participé aux </a:t>
            </a:r>
            <a:r>
              <a:rPr lang="fr-FR" altLang="fr-FR" dirty="0" smtClean="0">
                <a:latin typeface="Arial Black" panose="020B0A04020102020204" pitchFamily="34" charset="0"/>
              </a:rPr>
              <a:t>TIV ou autres actions de la commission materiel </a:t>
            </a:r>
            <a:endParaRPr lang="fr-FR" altLang="fr-FR" dirty="0">
              <a:latin typeface="Arial Black" panose="020B0A040201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altLang="fr-FR" dirty="0">
                <a:latin typeface="Arial Black" panose="020B0A04020102020204" pitchFamily="34" charset="0"/>
              </a:rPr>
              <a:t>A ceux qui ont distribués ou affectés du </a:t>
            </a:r>
            <a:r>
              <a:rPr lang="fr-FR" altLang="fr-FR" dirty="0" smtClean="0">
                <a:latin typeface="Arial Black" panose="020B0A04020102020204" pitchFamily="34" charset="0"/>
              </a:rPr>
              <a:t>matériel.</a:t>
            </a:r>
            <a:endParaRPr lang="fr-FR" altLang="fr-FR" dirty="0">
              <a:latin typeface="Arial Black" panose="020B0A04020102020204" pitchFamily="34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fr-FR" altLang="fr-FR" dirty="0">
                <a:latin typeface="Arial Black" panose="020B0A04020102020204" pitchFamily="34" charset="0"/>
              </a:rPr>
              <a:t>En un mot « MERCI » à tous ceux qui permettent au matériel et au club de fonctionner.</a:t>
            </a:r>
            <a:endParaRPr lang="fr-FR" dirty="0">
              <a:latin typeface="Arial Black" panose="020B0A040201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70" y="3456428"/>
            <a:ext cx="4005956" cy="300446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928" y="2987899"/>
            <a:ext cx="3548384" cy="294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3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768041" y="330915"/>
            <a:ext cx="51482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69059" y="816690"/>
            <a:ext cx="727233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Nous comptons sur chaque membre du club pour prendre soin du matériel qui est mis à sa disposition.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Nous comptons sur vous pour continuer à nous aider lorsque le besoin s’en fait sentir.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fr-FR" altLang="fr-FR" sz="1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800" b="1">
                <a:latin typeface="Arial" panose="020B0604020202020204" pitchFamily="34" charset="0"/>
              </a:rPr>
              <a:t>Nous vous souhaitons de belles plongées en toute sécurité et dans la bonne humeur.</a:t>
            </a:r>
          </a:p>
        </p:txBody>
      </p:sp>
      <p:pic>
        <p:nvPicPr>
          <p:cNvPr id="3076" name="Picture 4" descr="Résultat de recherche d'images pour &quot;image  plongé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10" y="3726399"/>
            <a:ext cx="3746724" cy="28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Résultat de recherche d'images pour &quot;image  plongé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 descr="Résultat de recherche d'images pour &quot;image  plongé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03" y="3105865"/>
            <a:ext cx="2840440" cy="284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504</TotalTime>
  <Words>417</Words>
  <Application>Microsoft Office PowerPoint</Application>
  <PresentationFormat>Grand écran</PresentationFormat>
  <Paragraphs>160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Lucida Sans Unicode</vt:lpstr>
      <vt:lpstr>Times New Roman</vt:lpstr>
      <vt:lpstr>Tw Cen MT</vt:lpstr>
      <vt:lpstr>Ronds dans l’eau</vt:lpstr>
      <vt:lpstr>Commission materiel 2020</vt:lpstr>
      <vt:lpstr>Présentation de la Commission MATERIEL</vt:lpstr>
      <vt:lpstr>Présentation PowerPoint</vt:lpstr>
      <vt:lpstr>Dépenses commission materiel 2020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materiel</dc:title>
  <dc:creator>Utilisateur</dc:creator>
  <cp:lastModifiedBy>CPSQY CPSQY</cp:lastModifiedBy>
  <cp:revision>35</cp:revision>
  <dcterms:created xsi:type="dcterms:W3CDTF">2020-01-10T18:26:10Z</dcterms:created>
  <dcterms:modified xsi:type="dcterms:W3CDTF">2021-02-06T19:10:53Z</dcterms:modified>
</cp:coreProperties>
</file>